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8BE"/>
    <a:srgbClr val="2668A9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4B5AD-9FAE-4655-A931-F2187DE87E8C}" v="10" dt="2023-07-24T21:39:08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E768FF-F78B-1255-160B-0108955D8312}"/>
              </a:ext>
            </a:extLst>
          </p:cNvPr>
          <p:cNvGrpSpPr/>
          <p:nvPr/>
        </p:nvGrpSpPr>
        <p:grpSpPr>
          <a:xfrm>
            <a:off x="-4101" y="153870"/>
            <a:ext cx="6879926" cy="9889088"/>
            <a:chOff x="-4101" y="153870"/>
            <a:chExt cx="6879926" cy="98890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E38A4E-4419-A506-008E-3E252AB12E56}"/>
                </a:ext>
              </a:extLst>
            </p:cNvPr>
            <p:cNvGrpSpPr/>
            <p:nvPr/>
          </p:nvGrpSpPr>
          <p:grpSpPr>
            <a:xfrm>
              <a:off x="204466" y="4555419"/>
              <a:ext cx="6586415" cy="1708298"/>
              <a:chOff x="204466" y="4555419"/>
              <a:chExt cx="6586415" cy="1708298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DF9685-ED49-FC94-420B-5FAD5741CB34}"/>
                  </a:ext>
                </a:extLst>
              </p:cNvPr>
              <p:cNvSpPr txBox="1"/>
              <p:nvPr/>
            </p:nvSpPr>
            <p:spPr>
              <a:xfrm>
                <a:off x="204466" y="4851028"/>
                <a:ext cx="658641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3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Messages for general public</a:t>
                </a:r>
                <a:endParaRPr lang="en-GB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BFBCBD-A903-29EF-3B5D-AFE89E528F0D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6C29CDB-3A45-01B4-5856-77E959323A4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F621FAA-9A6C-3938-FBAD-4E1BCD0E9447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F311738-9071-6EB9-349E-794CF9461288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6012B14-5EAD-F378-E3F7-6D26DDDCD9B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54" name="Ovaal 2">
                    <a:extLst>
                      <a:ext uri="{FF2B5EF4-FFF2-40B4-BE49-F238E27FC236}">
                        <a16:creationId xmlns:a16="http://schemas.microsoft.com/office/drawing/2014/main" id="{0F7AB5A5-0031-C630-9923-04FF05C61D3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55" name="Picture 54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F5DDF3F-D747-FD61-D33D-ED2C231E46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9AEB75ED-853A-492B-B9A4-282C4106C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ENSURE THAT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YOUR 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CHILDREN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VACCINATION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PROGRAMMES: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89DA90-2945-3E42-B3A8-0A570CA073A9}"/>
              </a:ext>
            </a:extLst>
          </p:cNvPr>
          <p:cNvGrpSpPr/>
          <p:nvPr/>
        </p:nvGrpSpPr>
        <p:grpSpPr>
          <a:xfrm>
            <a:off x="-4101" y="-5756"/>
            <a:ext cx="6879926" cy="10048714"/>
            <a:chOff x="-4101" y="-5756"/>
            <a:chExt cx="6879926" cy="10048714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816978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8" y="4010698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Hepatitis B and HPV vaccines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will help prevent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some types of cancer.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Make sure your children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get vaccinated.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If you have questions,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discuss it with your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health care provider. 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F6E00AD-066F-AB6C-B3BC-6A5A243A3BD9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2E63F74-1382-FC41-52C4-B41049C06439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7447251-DD76-B58C-1466-08E4606848E6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A3504F-6637-A59D-CF74-288B2EAC745A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A98F231-1CE9-7A34-AAEA-320B34EA27F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FBDF453-EBF5-9EFD-E9B1-5949F219986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DA6CEB7-A637-2B0E-3654-E04323B81AFB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CC38B89D-E7DC-99E5-D538-94779B1DE755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58" name="Ovaal 2">
                    <a:extLst>
                      <a:ext uri="{FF2B5EF4-FFF2-40B4-BE49-F238E27FC236}">
                        <a16:creationId xmlns:a16="http://schemas.microsoft.com/office/drawing/2014/main" id="{32DAAFDE-C030-2F37-6107-DB1E82EFB08B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59" name="Picture 58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79C9A3B-DD86-42DB-85A3-368C268DE3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6BB8699A-899B-1E06-6706-98E042F2DF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850C3CE-9EDA-7602-D5CB-BDACDD5396FE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ENSURE THAT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YOUR 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CHILDREN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VACCINATION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PROGRAMMES: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507CB0-AAC2-91B4-C049-A01F35BA9198}"/>
              </a:ext>
            </a:extLst>
          </p:cNvPr>
          <p:cNvGrpSpPr/>
          <p:nvPr/>
        </p:nvGrpSpPr>
        <p:grpSpPr>
          <a:xfrm>
            <a:off x="-4101" y="153870"/>
            <a:ext cx="6879926" cy="9889088"/>
            <a:chOff x="-4101" y="153870"/>
            <a:chExt cx="6879926" cy="98890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E38A4E-4419-A506-008E-3E252AB12E56}"/>
                </a:ext>
              </a:extLst>
            </p:cNvPr>
            <p:cNvGrpSpPr/>
            <p:nvPr/>
          </p:nvGrpSpPr>
          <p:grpSpPr>
            <a:xfrm>
              <a:off x="132258" y="4555419"/>
              <a:ext cx="6586415" cy="1708298"/>
              <a:chOff x="132258" y="4555419"/>
              <a:chExt cx="6586415" cy="1708298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DF9685-ED49-FC94-420B-5FAD5741CB34}"/>
                  </a:ext>
                </a:extLst>
              </p:cNvPr>
              <p:cNvSpPr txBox="1"/>
              <p:nvPr/>
            </p:nvSpPr>
            <p:spPr>
              <a:xfrm>
                <a:off x="132258" y="4639869"/>
                <a:ext cx="658641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3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Messages for healthcare professionals</a:t>
                </a:r>
                <a:endParaRPr lang="en-GB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BFBCBD-A903-29EF-3B5D-AFE89E528F0D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6C29CDB-3A45-01B4-5856-77E959323A4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F621FAA-9A6C-3938-FBAD-4E1BCD0E9447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F311738-9071-6EB9-349E-794CF9461288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6012B14-5EAD-F378-E3F7-6D26DDDCD9B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54" name="Ovaal 2">
                    <a:extLst>
                      <a:ext uri="{FF2B5EF4-FFF2-40B4-BE49-F238E27FC236}">
                        <a16:creationId xmlns:a16="http://schemas.microsoft.com/office/drawing/2014/main" id="{0F7AB5A5-0031-C630-9923-04FF05C61D3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55" name="Picture 54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F5DDF3F-D747-FD61-D33D-ED2C231E46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9AEB75ED-853A-492B-B9A4-282C4106C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019668B9-13A4-9C98-178E-49930E137C9F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ENSURE THAT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YOUR 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CHILDREN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VACCINATION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PROGRAMMES: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CCF938-9313-7BAF-1874-FF878CDE9BD3}"/>
              </a:ext>
            </a:extLst>
          </p:cNvPr>
          <p:cNvGrpSpPr/>
          <p:nvPr/>
        </p:nvGrpSpPr>
        <p:grpSpPr>
          <a:xfrm>
            <a:off x="-4101" y="0"/>
            <a:ext cx="6879926" cy="10042958"/>
            <a:chOff x="-4101" y="0"/>
            <a:chExt cx="6879926" cy="10042958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83" y="340854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Always assess vaccination status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for Hepatitis B and HPV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among your patients.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Recommend and support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vaccination for patients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and their families,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when appropriate,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to reduce the cancer risk. 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E41756-8E02-7ADC-8DE4-FBA4A5C4FB11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B128535-4C21-0D08-4A92-F9071A36C581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AF67F2F-6B9D-C9B3-601D-753EDBF216EC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34A0F3-FD30-198C-138A-4E0958B288F2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8484035-000C-D8C9-EA72-C58E25070BB6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DCA9B18-A3ED-B7F5-95F6-FB6B13CA8B7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40B1B3-1B87-3F65-2ED2-2D67BE7418B7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C356735-A87B-337C-82AD-76BBBD46FDA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40" name="Ovaal 2">
                    <a:extLst>
                      <a:ext uri="{FF2B5EF4-FFF2-40B4-BE49-F238E27FC236}">
                        <a16:creationId xmlns:a16="http://schemas.microsoft.com/office/drawing/2014/main" id="{47F78308-5E91-5BCF-88EE-E6C15D9DE3A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1" name="Picture 40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CBEBAA81-8540-B217-A686-5353E1A69B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FAA8E178-8D34-7F01-D395-F1A0E4F8F5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FC1BD4B5-9353-38C6-4996-939E7EF32F93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ENSURE THAT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YOUR 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CHILDREN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VACCINATION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PROGRAMMES: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9007BA-EAFD-4C68-7324-16DB0719FB03}"/>
              </a:ext>
            </a:extLst>
          </p:cNvPr>
          <p:cNvGrpSpPr/>
          <p:nvPr/>
        </p:nvGrpSpPr>
        <p:grpSpPr>
          <a:xfrm>
            <a:off x="-4101" y="0"/>
            <a:ext cx="6879926" cy="10042958"/>
            <a:chOff x="-4101" y="0"/>
            <a:chExt cx="6879926" cy="10042958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613" y="5501924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34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Customized </a:t>
              </a:r>
              <a:br>
                <a:rPr lang="en-GB" sz="34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4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message</a:t>
              </a:r>
              <a:endParaRPr lang="en-GB" sz="34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DD9D9B0B-185C-4B2B-98B2-B4412338F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Paste your photo</a:t>
              </a:r>
              <a:endParaRPr lang="en-GB" sz="34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58BF7A-E3CF-89CB-698B-28BF2406C70D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84F7ED-F835-9112-4322-72E004540AF2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308131-D730-26B2-1212-1A6D16CBC25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rgbClr val="2668A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rgbClr val="2668A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rgbClr val="2668A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rgbClr val="2668A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rgbClr val="2668A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rgbClr val="2668A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5C82FA-B48B-5B09-4D2A-42EE58587FE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6E2538F-DBF4-80E4-51B3-82D113FC589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E938E3B-03E8-A251-ADA7-3BDE7FEEF79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4E2125E-4605-B5AD-7D30-9237A4CBB2C0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BC73F24-1429-021A-3A4E-786A76CDB38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9" name="Ovaal 2">
                    <a:extLst>
                      <a:ext uri="{FF2B5EF4-FFF2-40B4-BE49-F238E27FC236}">
                        <a16:creationId xmlns:a16="http://schemas.microsoft.com/office/drawing/2014/main" id="{2C3B0B2F-911A-7BEF-D7D9-3FE3D1CFDE3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30" name="Picture 2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DEEC14A-80FA-46D4-F7C7-B034ED7E1F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E8102B2F-9315-E516-6F20-B70522A270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9C02E265-371E-E655-0815-D968BA36D44A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ENSURE THAT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YOUR 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CHILDREN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VACCINATION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PROGRAMMES: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398</Words>
  <Application>Microsoft Office PowerPoint</Application>
  <PresentationFormat>A4 Paper (210x297 mm)</PresentationFormat>
  <Paragraphs>43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11</cp:revision>
  <cp:lastPrinted>2021-11-01T10:57:37Z</cp:lastPrinted>
  <dcterms:created xsi:type="dcterms:W3CDTF">2021-10-31T06:37:30Z</dcterms:created>
  <dcterms:modified xsi:type="dcterms:W3CDTF">2023-07-25T12:15:29Z</dcterms:modified>
</cp:coreProperties>
</file>